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F433-1CAE-477E-8C32-8B79F3033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4572000"/>
            <a:ext cx="8686800" cy="990600"/>
          </a:xfrm>
        </p:spPr>
        <p:txBody>
          <a:bodyPr wrap="square" anchor="b">
            <a:normAutofit/>
          </a:bodyPr>
          <a:lstStyle>
            <a:lvl1pPr algn="ctr">
              <a:defRPr sz="60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362E7-E657-4773-B0DE-8B661C3FD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95500" y="5638800"/>
            <a:ext cx="4953000" cy="533400"/>
          </a:xfrm>
        </p:spPr>
        <p:txBody>
          <a:bodyPr wrap="square">
            <a:normAutofit/>
          </a:bodyPr>
          <a:lstStyle>
            <a:lvl1pPr marL="0" indent="0" algn="ctr">
              <a:buNone/>
              <a:defRPr sz="3200">
                <a:solidFill>
                  <a:srgbClr val="0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3F58B-1BB1-47AE-907D-015CB0E6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3A944-B244-4CA0-B179-49C324D00624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2608C-8BC9-475A-B4E3-59D77FB2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D608A-7B5D-4178-BB43-1CB2E2D5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5CBFD-A92B-49AF-92A3-DA142EA39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486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23344-9AB0-4610-B81D-30CA5469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6BF0F-6098-4BD5-B472-7ED76233D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05B0D-6FF3-49AB-B363-5E22C8BF5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3A944-B244-4CA0-B179-49C324D00624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BF87-0CE2-4CB0-BA36-2E6B56B8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5526C-E9AE-4F6A-8DC1-C048D090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5CBFD-A92B-49AF-92A3-DA142EA39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795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25E2C9-501A-4B4D-92FB-1FDAB9FF2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8683D-983A-443D-8768-C42A6CDEB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AB092-9ED9-4D2C-A219-76771BC0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3A944-B244-4CA0-B179-49C324D00624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A88D6-9D15-43C3-BAFF-DCC38777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333F9-8F57-4551-BF8F-9707D7ED9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5CBFD-A92B-49AF-92A3-DA142EA39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248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D1A0-31A3-4EA7-8D84-828F8419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5760A-FC17-437C-9A43-2BE933CC6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3CD50-0C67-4CA6-A288-14DD6526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3A944-B244-4CA0-B179-49C324D00624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9B2CE-FBA9-4F05-A590-D14307A7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8FE9-108E-4FD8-9E19-E80BDC21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5CBFD-A92B-49AF-92A3-DA142EA39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795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A9B1-A214-4D72-9629-CF61CC9E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709739"/>
            <a:ext cx="79248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02552-F2B8-401D-AF33-F60C94D6A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600" y="4589464"/>
            <a:ext cx="79248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D65D7-E5C9-4A2E-901B-D1B8F936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3A944-B244-4CA0-B179-49C324D00624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573BE-5E4D-48CB-9F50-6AD9EBC2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5BD73-F1E6-4A61-9094-5B079F86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5CBFD-A92B-49AF-92A3-DA142EA39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806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7A356-6F8C-480A-A714-90AC3674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4CE66-C769-4392-9D37-0C8888B2C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1825626"/>
            <a:ext cx="3949700" cy="40862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6F996-2645-48F9-83AB-D75E4A585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03700" y="1825626"/>
            <a:ext cx="3949700" cy="40862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2800F-7DB9-4F38-A156-AF2AC47C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3A944-B244-4CA0-B179-49C324D00624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71F5-3D72-460D-81E8-747A5943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5438A-108C-4C6B-86A4-A441DDF1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5CBFD-A92B-49AF-92A3-DA142EA39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67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D0C6-B890-4CC8-845D-3124EF06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304800"/>
            <a:ext cx="79248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4F85E-5E67-4BAC-9F99-0794F4791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600" y="1622425"/>
            <a:ext cx="39497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1950D-9FC6-45C6-B303-7E2DA51CF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8600" y="2270126"/>
            <a:ext cx="3949700" cy="3641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9DF54-A3E5-4D1A-B02F-79CC327A6B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203699" y="1622425"/>
            <a:ext cx="39497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09FD7-61A0-498E-A849-8FE26DC42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203699" y="2270126"/>
            <a:ext cx="3949700" cy="3641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7A27EF-BF96-4C40-9DB3-74857873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3A944-B244-4CA0-B179-49C324D00624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5B1C2-253A-4E54-B4F6-3964B576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685552-8B28-42ED-98B8-C088EDE8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5CBFD-A92B-49AF-92A3-DA142EA39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182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756D-E7A3-4F10-813F-3D1927E9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3A0DD-49A9-4590-8AC8-4A0AEF0F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3A944-B244-4CA0-B179-49C324D00624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D0FD0-7125-4F74-9EB4-C0DDBFB6D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06834E-D582-453B-BC55-A9657026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5CBFD-A92B-49AF-92A3-DA142EA39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751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4A91E-9A3E-44AD-8322-CB3578AB2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3A944-B244-4CA0-B179-49C324D00624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8BABB-901B-4853-A951-24232876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91467-89AA-47CC-9921-435743B6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5CBFD-A92B-49AF-92A3-DA142EA39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50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BCBE3-7499-4604-BB77-94DCF77A6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599" y="304800"/>
            <a:ext cx="7924800" cy="11430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83CAB-10F0-4B5A-917C-6D2F84155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3178" y="1851025"/>
            <a:ext cx="4629150" cy="40862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E4C22-0A97-4D5A-B697-9E9DDE3C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8600" y="1851025"/>
            <a:ext cx="2949178" cy="4086225"/>
          </a:xfrm>
        </p:spPr>
        <p:txBody>
          <a:bodyPr tIns="8640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9B5C8-BC4A-4122-B8D1-324E2D187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3A944-B244-4CA0-B179-49C324D00624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D4018-2C8E-4E13-815A-04988366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FD6A3-5ADC-4047-9EB4-8CF5AF4B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5CBFD-A92B-49AF-92A3-DA142EA39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214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4D4E-0112-4388-9E28-74BBDBB5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599" y="304800"/>
            <a:ext cx="7924800" cy="11430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090C37-339F-49EE-9872-381D65F67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746250" y="1825626"/>
            <a:ext cx="4889500" cy="36671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B574E-7496-4B63-8D17-D81C7E064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16000" y="5518150"/>
            <a:ext cx="6350000" cy="424732"/>
          </a:xfrm>
        </p:spPr>
        <p:txBody>
          <a:bodyPr>
            <a:sp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89EFE-5D3D-45B1-91D2-32B90AD7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3A944-B244-4CA0-B179-49C324D00624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75EBD-6E2C-4733-87AD-3A1B3B1C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665FE-E926-431C-B6D7-8F659941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5CBFD-A92B-49AF-92A3-DA142EA39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204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831AC-D821-4D45-86AE-9DF70C74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304800"/>
            <a:ext cx="7924800" cy="11430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F8B2-EC91-421F-9512-17A08B2B9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600" y="1825626"/>
            <a:ext cx="7924800" cy="4086225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93589-AF80-4982-BC15-2AD0A18D7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063A944-B244-4CA0-B179-49C324D00624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DA16D-7C57-4B41-BBF9-07B74CD68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3823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4B4F6-58AD-4E4A-8C29-997EBD568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B065CBFD-A92B-49AF-92A3-DA142EA39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442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/>
              <a:t>Mental Medicine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5400" dirty="0"/>
              <a:t>Phil 4:7</a:t>
            </a:r>
          </a:p>
        </p:txBody>
      </p:sp>
    </p:spTree>
    <p:extLst>
      <p:ext uri="{BB962C8B-B14F-4D97-AF65-F5344CB8AC3E}">
        <p14:creationId xmlns:p14="http://schemas.microsoft.com/office/powerpoint/2010/main" val="1043939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Be of Single Mind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Paul implies the importance of knowing who you are and what your purpose is</a:t>
            </a:r>
          </a:p>
          <a:p>
            <a:r>
              <a:rPr lang="en-US" sz="4000" dirty="0"/>
              <a:t>The challenge to each Christian is not to identify your purpose but to embrace it!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1825626"/>
            <a:ext cx="79248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Phil 1:6, 21, 27</a:t>
            </a:r>
          </a:p>
        </p:txBody>
      </p:sp>
    </p:spTree>
    <p:extLst>
      <p:ext uri="{BB962C8B-B14F-4D97-AF65-F5344CB8AC3E}">
        <p14:creationId xmlns:p14="http://schemas.microsoft.com/office/powerpoint/2010/main" val="2049283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Be of Submissive Mind</a:t>
            </a:r>
            <a:r>
              <a:rPr lang="en-US" sz="48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dirty="0"/>
              <a:t>Real obedience only comes when there is confidence, faith in the one whom you obey</a:t>
            </a:r>
          </a:p>
          <a:p>
            <a:r>
              <a:rPr lang="en-US" sz="4000" dirty="0"/>
              <a:t>The Lord doesn’t want a forced submission out of fear or coercion, but a genuine willingness to do what pleases Him because it’s what’s best for you</a:t>
            </a:r>
          </a:p>
        </p:txBody>
      </p:sp>
      <p:sp>
        <p:nvSpPr>
          <p:cNvPr id="4" name="Rectangle 3"/>
          <p:cNvSpPr/>
          <p:nvPr/>
        </p:nvSpPr>
        <p:spPr>
          <a:xfrm>
            <a:off x="238125" y="1825626"/>
            <a:ext cx="7915275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Phil 2:1-8, 12-16</a:t>
            </a:r>
          </a:p>
        </p:txBody>
      </p:sp>
    </p:spTree>
    <p:extLst>
      <p:ext uri="{BB962C8B-B14F-4D97-AF65-F5344CB8AC3E}">
        <p14:creationId xmlns:p14="http://schemas.microsoft.com/office/powerpoint/2010/main" val="2728566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Be of Spiritual Mind</a:t>
            </a:r>
            <a:r>
              <a:rPr lang="en-US" sz="48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Spirituality to many is like a vapor</a:t>
            </a:r>
          </a:p>
          <a:p>
            <a:r>
              <a:rPr lang="en-US" sz="4000" dirty="0"/>
              <a:t>I resolve with firmness to:</a:t>
            </a:r>
          </a:p>
        </p:txBody>
      </p:sp>
      <p:sp>
        <p:nvSpPr>
          <p:cNvPr id="4" name="Rectangle 3"/>
          <p:cNvSpPr/>
          <p:nvPr/>
        </p:nvSpPr>
        <p:spPr>
          <a:xfrm>
            <a:off x="200025" y="1905000"/>
            <a:ext cx="79248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Phil 3:7-15a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4502836"/>
            <a:ext cx="79248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Like Paul, forget those things which are behind and press forward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4520415"/>
            <a:ext cx="79248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Like David, lift up my eyes to my help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" y="4511626"/>
            <a:ext cx="79248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Like Abraham, trust my God implicitly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" y="4511626"/>
            <a:ext cx="79248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Like Enoch, walk in daily fellowship with my heavenly Father</a:t>
            </a:r>
          </a:p>
        </p:txBody>
      </p:sp>
      <p:sp>
        <p:nvSpPr>
          <p:cNvPr id="9" name="Rectangle 8"/>
          <p:cNvSpPr/>
          <p:nvPr/>
        </p:nvSpPr>
        <p:spPr>
          <a:xfrm>
            <a:off x="228600" y="4494046"/>
            <a:ext cx="79248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Like Moses, suffer rather than enjoy the pleasures of sin for a time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8600" y="4470164"/>
            <a:ext cx="79248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Like Job, be patient and faithful in all circumstances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47650" y="4511626"/>
            <a:ext cx="790575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Like Joseph, turn my back on all evil advances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04800" y="4529204"/>
            <a:ext cx="779145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Like Gideon, advance even when my friends are few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47650" y="4468744"/>
            <a:ext cx="782955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Like Andrew, strive to lead my brother to Christ</a:t>
            </a:r>
          </a:p>
        </p:txBody>
      </p:sp>
    </p:spTree>
    <p:extLst>
      <p:ext uri="{BB962C8B-B14F-4D97-AF65-F5344CB8AC3E}">
        <p14:creationId xmlns:p14="http://schemas.microsoft.com/office/powerpoint/2010/main" val="3910227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29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3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45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53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61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69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77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85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1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5" grpId="2" animBg="1"/>
      <p:bldP spid="6" grpId="0" animBg="1"/>
      <p:bldP spid="6" grpId="1" animBg="1"/>
      <p:bldP spid="7" grpId="0" animBg="1"/>
      <p:bldP spid="8" grpId="0" animBg="1"/>
      <p:bldP spid="8" grpId="1" animBg="1"/>
      <p:bldP spid="9" grpId="0" animBg="1"/>
      <p:bldP spid="9" grpId="1" animBg="1"/>
      <p:bldP spid="9" grpId="2" animBg="1"/>
      <p:bldP spid="10" grpId="0" animBg="1"/>
      <p:bldP spid="10" grpId="1" animBg="1"/>
      <p:bldP spid="11" grpId="0" animBg="1"/>
      <p:bldP spid="11" grpId="1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Be of Secure Mind</a:t>
            </a:r>
            <a:r>
              <a:rPr lang="en-US" sz="48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Worry, discouragement, mental/emotional anguish threaten our link to the Lord.</a:t>
            </a:r>
          </a:p>
          <a:p>
            <a:r>
              <a:rPr lang="en-US" sz="4400" dirty="0"/>
              <a:t>While Once Saved Always Saved is a lie, we CAN rest in blessed assurance of our salvation.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1838325"/>
            <a:ext cx="79248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Phil 4:4-9, 11-13</a:t>
            </a:r>
          </a:p>
        </p:txBody>
      </p:sp>
    </p:spTree>
    <p:extLst>
      <p:ext uri="{BB962C8B-B14F-4D97-AF65-F5344CB8AC3E}">
        <p14:creationId xmlns:p14="http://schemas.microsoft.com/office/powerpoint/2010/main" val="392719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GOD'S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The great love of God for man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3:16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 gave His Son, Jesus Christ, as the Savior</a:t>
            </a:r>
            <a:r>
              <a:rPr lang="en-US" sz="2700" dirty="0"/>
              <a:t> (</a:t>
            </a:r>
            <a:r>
              <a:rPr lang="en-US" sz="2700" u="sng" dirty="0"/>
              <a:t>Lk 19:10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Sent the Holy Spirit as a guide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16:13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Gave the Gospel as "the power" unto salvation</a:t>
            </a:r>
            <a:r>
              <a:rPr lang="en-US" sz="2700" dirty="0"/>
              <a:t> (</a:t>
            </a:r>
            <a:r>
              <a:rPr lang="en-US" sz="2700" u="sng" dirty="0"/>
              <a:t>Rom 1:16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Provided atonement by the blood of Christ</a:t>
            </a:r>
            <a:r>
              <a:rPr lang="en-US" sz="2700" dirty="0"/>
              <a:t> (</a:t>
            </a:r>
            <a:r>
              <a:rPr lang="en-US" sz="2700" u="sng" dirty="0"/>
              <a:t>Rom 5:9</a:t>
            </a:r>
            <a:r>
              <a:rPr lang="en-US" sz="27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MAN'S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Hear the Gospel</a:t>
            </a:r>
            <a:r>
              <a:rPr lang="en-US" sz="2700" dirty="0"/>
              <a:t> (</a:t>
            </a:r>
            <a:r>
              <a:rPr lang="en-US" sz="2700" u="sng" dirty="0"/>
              <a:t>Rom 10:17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8:32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Believe the Gospel</a:t>
            </a:r>
            <a:r>
              <a:rPr lang="en-US" sz="2700" dirty="0"/>
              <a:t> (</a:t>
            </a:r>
            <a:r>
              <a:rPr lang="en-US" sz="2700" u="sng" dirty="0" err="1"/>
              <a:t>Heb</a:t>
            </a:r>
            <a:r>
              <a:rPr lang="en-US" sz="2700" u="sng" dirty="0"/>
              <a:t> 11:6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20:31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Repent of past sins</a:t>
            </a:r>
            <a:r>
              <a:rPr lang="en-US" sz="2700" dirty="0"/>
              <a:t> (</a:t>
            </a:r>
            <a:r>
              <a:rPr lang="en-US" sz="2700" u="sng" dirty="0"/>
              <a:t>Lk 13:3</a:t>
            </a:r>
            <a:r>
              <a:rPr lang="en-US" sz="2700" dirty="0"/>
              <a:t>, </a:t>
            </a:r>
            <a:r>
              <a:rPr lang="en-US" sz="2700" u="sng" dirty="0"/>
              <a:t>Acts 17:30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Confess faith in Jesus Christ</a:t>
            </a:r>
            <a:r>
              <a:rPr lang="en-US" sz="2700" dirty="0"/>
              <a:t> (</a:t>
            </a:r>
            <a:r>
              <a:rPr lang="en-US" sz="2700" u="sng" dirty="0"/>
              <a:t>Rom 10:10</a:t>
            </a:r>
            <a:r>
              <a:rPr lang="en-US" sz="2700" dirty="0"/>
              <a:t>, </a:t>
            </a:r>
            <a:r>
              <a:rPr lang="en-US" sz="2700" u="sng" dirty="0"/>
              <a:t>Matt 10:32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 Baptized</a:t>
            </a:r>
            <a:r>
              <a:rPr lang="en-US" sz="2700" dirty="0"/>
              <a:t> (</a:t>
            </a:r>
            <a:r>
              <a:rPr lang="en-US" sz="2700" u="sng" dirty="0"/>
              <a:t>Gal 3:27</a:t>
            </a:r>
            <a:r>
              <a:rPr lang="en-US" sz="2700" dirty="0"/>
              <a:t>, </a:t>
            </a:r>
            <a:r>
              <a:rPr lang="en-US" sz="2700" u="sng" dirty="0"/>
              <a:t>Mk 16:16</a:t>
            </a:r>
            <a:r>
              <a:rPr lang="en-US" sz="2700" dirty="0"/>
              <a:t>, </a:t>
            </a:r>
            <a:r>
              <a:rPr lang="en-US" sz="2700" u="sng" dirty="0"/>
              <a:t>Acts 2:38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Be faithful unto death</a:t>
            </a:r>
            <a:r>
              <a:rPr lang="en-US" sz="2700" dirty="0"/>
              <a:t> (Rev 2:10)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5489973"/>
            <a:ext cx="7848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lue_stethoscope_co_64_PowerPlugs_Template_ntux.v18.01.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ue_stethoscope_co_64_PowerPlugs_Template_ntux.v17.11.s.potx" id="{16E66D76-2B63-44C7-9CFB-3C937B9790DB}" vid="{56F550CC-3686-4DF2-B029-8B34CD01EF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Blue_stethoscope_co_64_PowerPlugs_Template_ntux.v18.01.s</Template>
  <TotalTime>342</TotalTime>
  <Words>395</Words>
  <Application>Microsoft Office PowerPoint</Application>
  <PresentationFormat>On-screen Show (4:3)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Blue_stethoscope_co_64_PowerPlugs_Template_ntux.v18.01.s</vt:lpstr>
      <vt:lpstr>Mental Medicine</vt:lpstr>
      <vt:lpstr>Be of Single Mind</vt:lpstr>
      <vt:lpstr>Be of Submissive Mind </vt:lpstr>
      <vt:lpstr>Be of Spiritual Mind </vt:lpstr>
      <vt:lpstr>Be of Secure Mind 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Medicine</dc:title>
  <dc:creator>Jack</dc:creator>
  <cp:lastModifiedBy>Jack Critchfield</cp:lastModifiedBy>
  <cp:revision>8</cp:revision>
  <dcterms:created xsi:type="dcterms:W3CDTF">2012-04-26T20:45:02Z</dcterms:created>
  <dcterms:modified xsi:type="dcterms:W3CDTF">2020-02-28T23:41:39Z</dcterms:modified>
</cp:coreProperties>
</file>